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EC3DA4-8429-40AA-8B2A-62674E5EF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1DBD32-319D-4E02-8C30-79676C2B5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EE756E-B44E-4959-B202-0908DD30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920AFE-51F2-4161-AC50-838BDBC1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D8F766-0DF9-4B57-9C93-BE5B0317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81A30C-F67D-4DE3-A1F5-30F14B2C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B9C8199-6B59-485F-8A9E-2E3BD7A8D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E57749-E58D-4BED-8580-7D255FD6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7EB36C-7411-45DA-81B5-F93F5692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0A69F2-1759-449C-9241-F4EAC1AA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D959940-BEA8-4565-B28A-1A5B21E0E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356C570-1C2D-45F9-928D-7C351BEE6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EF51A9-4AA1-42E2-8F12-770806CA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27D3D5-B769-4E58-9502-AE45AC95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4D4C19-0606-46E0-86FD-2466F739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A94330-B182-4A8A-9790-335C8D18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BF981D-DE7A-429B-88AB-225BB1C7D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2119A2-7ECD-42AE-9E76-7BC62439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069B35-FEC2-4D51-863C-D433D4A3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76652F-C086-4FDF-BA3C-270AD65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4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68D903-C12B-453D-844B-82B2D4A9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EFC1CF-A06D-4C53-8008-80597E6CB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D3AF5D-C003-466C-A823-61E2F315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F53916-C0E2-4CD2-AA2B-9AAB7F3B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BC1E5A-CE65-4F86-8BA1-D217EBBF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74D469-3417-45E6-8E29-3F6665ED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0E3475-3F19-4BCA-BA03-263475E28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B18B896-01AD-4925-AFD2-74B9DC1F8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FA2855-B5FD-4F09-BF8F-55E55D74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BBE2B38-6A0B-45B1-B691-EF91DD07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C1801E-7D6B-43A6-8955-CE44A56D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4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BCEBD2-A2AD-46D4-9B68-945921EA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0CC652-1D77-4C88-833E-8CA4C0AF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B28F85-77F4-487B-8EAD-AD8105B32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61A91E4-C1E2-4935-BFBB-BA3DC0C9F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4777A4A-0F09-41F4-B32B-B8273C6D9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D66E996-B592-4BFC-A7CB-4B701469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33DCEC2-FF42-4C29-980B-3A9F320D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282350-F071-48DC-980D-8D68897A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EBFB46-337A-43C3-90C9-D062DCF9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B1103DF-148C-435C-823D-E466ECF3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B3C51C7-5D8E-49FF-B45C-13EAA1D3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17AFB3B-4272-4E36-8CFF-911CAF46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7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16FF172-DBE3-43B8-BFF3-93E98399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2ACDA6F-9AF2-473A-8C10-B75542BB5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BCE972-C3B9-428B-9558-2E461448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2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9D6C9B-38FB-49C2-87C0-59F05162A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FA4951-5D72-453D-925B-BE0D3B43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FCF686-F277-4C49-AB06-036DE0C1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25E8A9B-8D94-4368-8D1E-26049EFF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796F8C-D328-4AFF-AA91-28403FFF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D1996F-40F9-459E-9F8E-0DC51D9D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AA623E-6C95-436A-95B0-100CF3696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43FFC43-002B-4507-8CC4-D8B317034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77B171A-67BD-4715-995B-633A4E054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E0E0E4E-2CA8-415D-934A-2035925B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D74391-41D7-4AF3-B741-8C40802D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EDA44C-0F77-4A5C-8059-F9C95D4D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37CDD8F-B7AE-4A06-9535-15ABBCA9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74115E9-6875-483B-994B-42A8199A5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857A05-4934-4828-827B-2AF28CB5C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D26-2BCB-43BF-8996-73CAD92410A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164C0A-AFBC-40DC-AA49-28110B719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063603-09E7-4258-A10A-22CF05E3E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71B54-E137-4CD6-B1CF-296DFB625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9CF78D4-B01B-42FB-814A-41297EF8163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D8DE63C-6EF7-4A5B-B2A8-CA1D240D8EA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017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2018-11-10T21:26:22Z</dcterms:created>
  <dcterms:modified xsi:type="dcterms:W3CDTF">2018-11-10T21:26:22Z</dcterms:modified>
</cp:coreProperties>
</file>